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10" d="100"/>
          <a:sy n="110" d="100"/>
        </p:scale>
        <p:origin x="-240" y="7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98C56-EF4F-44F9-83EB-A744C05B9805}" type="datetimeFigureOut">
              <a:rPr kumimoji="1" lang="ja-JP" altLang="en-US" smtClean="0"/>
              <a:t>2016/6/7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D2294-7E53-43C1-A29D-047CE9200E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5093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98C56-EF4F-44F9-83EB-A744C05B9805}" type="datetimeFigureOut">
              <a:rPr kumimoji="1" lang="ja-JP" altLang="en-US" smtClean="0"/>
              <a:t>2016/6/7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D2294-7E53-43C1-A29D-047CE9200E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711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98C56-EF4F-44F9-83EB-A744C05B9805}" type="datetimeFigureOut">
              <a:rPr kumimoji="1" lang="ja-JP" altLang="en-US" smtClean="0"/>
              <a:t>2016/6/7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D2294-7E53-43C1-A29D-047CE9200E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538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98C56-EF4F-44F9-83EB-A744C05B9805}" type="datetimeFigureOut">
              <a:rPr kumimoji="1" lang="ja-JP" altLang="en-US" smtClean="0"/>
              <a:t>2016/6/7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D2294-7E53-43C1-A29D-047CE9200E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387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98C56-EF4F-44F9-83EB-A744C05B9805}" type="datetimeFigureOut">
              <a:rPr kumimoji="1" lang="ja-JP" altLang="en-US" smtClean="0"/>
              <a:t>2016/6/7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D2294-7E53-43C1-A29D-047CE9200E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184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98C56-EF4F-44F9-83EB-A744C05B9805}" type="datetimeFigureOut">
              <a:rPr kumimoji="1" lang="ja-JP" altLang="en-US" smtClean="0"/>
              <a:t>2016/6/7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D2294-7E53-43C1-A29D-047CE9200E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3528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98C56-EF4F-44F9-83EB-A744C05B9805}" type="datetimeFigureOut">
              <a:rPr kumimoji="1" lang="ja-JP" altLang="en-US" smtClean="0"/>
              <a:t>2016/6/7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D2294-7E53-43C1-A29D-047CE9200E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6643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98C56-EF4F-44F9-83EB-A744C05B9805}" type="datetimeFigureOut">
              <a:rPr kumimoji="1" lang="ja-JP" altLang="en-US" smtClean="0"/>
              <a:t>2016/6/7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D2294-7E53-43C1-A29D-047CE9200E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5371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98C56-EF4F-44F9-83EB-A744C05B9805}" type="datetimeFigureOut">
              <a:rPr kumimoji="1" lang="ja-JP" altLang="en-US" smtClean="0"/>
              <a:t>2016/6/7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D2294-7E53-43C1-A29D-047CE9200E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954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98C56-EF4F-44F9-83EB-A744C05B9805}" type="datetimeFigureOut">
              <a:rPr kumimoji="1" lang="ja-JP" altLang="en-US" smtClean="0"/>
              <a:t>2016/6/7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D2294-7E53-43C1-A29D-047CE9200E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561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98C56-EF4F-44F9-83EB-A744C05B9805}" type="datetimeFigureOut">
              <a:rPr kumimoji="1" lang="ja-JP" altLang="en-US" smtClean="0"/>
              <a:t>2016/6/7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D2294-7E53-43C1-A29D-047CE9200E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0171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98C56-EF4F-44F9-83EB-A744C05B9805}" type="datetimeFigureOut">
              <a:rPr kumimoji="1" lang="ja-JP" altLang="en-US" smtClean="0"/>
              <a:t>2016/6/7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294-7E53-43C1-A29D-047CE9200E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2010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4" descr="1203090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5452" y="241215"/>
            <a:ext cx="9144000" cy="6388100"/>
          </a:xfrm>
          <a:prstGeom prst="rect">
            <a:avLst/>
          </a:prstGeom>
          <a:solidFill>
            <a:schemeClr val="accent2"/>
          </a:solidFill>
          <a:ln>
            <a:solidFill>
              <a:srgbClr val="FF0000"/>
            </a:solidFill>
          </a:ln>
          <a:extLst/>
        </p:spPr>
      </p:pic>
      <p:sp>
        <p:nvSpPr>
          <p:cNvPr id="13" name="正方形/長方形 12"/>
          <p:cNvSpPr/>
          <p:nvPr/>
        </p:nvSpPr>
        <p:spPr>
          <a:xfrm>
            <a:off x="605024" y="3307977"/>
            <a:ext cx="1021977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" b="1" dirty="0" smtClean="0">
                <a:solidFill>
                  <a:sysClr val="windowText" lastClr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福岡こども短期大学付属</a:t>
            </a:r>
            <a:endParaRPr kumimoji="1" lang="en-US" altLang="ja-JP" sz="600" b="1" dirty="0" smtClean="0">
              <a:solidFill>
                <a:sysClr val="windowText" lastClr="00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ctr"/>
            <a:r>
              <a:rPr lang="ja-JP" altLang="en-US" sz="600" b="1" dirty="0" smtClean="0">
                <a:solidFill>
                  <a:sysClr val="windowText" lastClr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設定こども園</a:t>
            </a:r>
            <a:endParaRPr lang="en-US" altLang="ja-JP" sz="600" b="1" dirty="0" smtClean="0">
              <a:solidFill>
                <a:sysClr val="windowText" lastClr="00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ctr"/>
            <a:r>
              <a:rPr kumimoji="1" lang="ja-JP" altLang="en-US" sz="600" b="1" dirty="0" smtClean="0">
                <a:solidFill>
                  <a:sysClr val="windowText" lastClr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だいいち幼稚園</a:t>
            </a:r>
            <a:endParaRPr kumimoji="1" lang="en-US" altLang="ja-JP" sz="600" b="1" dirty="0" smtClean="0">
              <a:solidFill>
                <a:sysClr val="windowText" lastClr="00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ctr"/>
            <a:r>
              <a:rPr lang="ja-JP" altLang="en-US" sz="600" b="1" dirty="0" smtClean="0">
                <a:solidFill>
                  <a:sysClr val="windowText" lastClr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だいいち保育園</a:t>
            </a:r>
            <a:endParaRPr kumimoji="1" lang="ja-JP" altLang="en-US" sz="600" b="1" dirty="0">
              <a:solidFill>
                <a:sysClr val="windowText" lastClr="00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2018939" y="881156"/>
            <a:ext cx="1010093" cy="1665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日本経済大学</a:t>
            </a:r>
            <a:endParaRPr kumimoji="1" lang="ja-JP" altLang="en-US" sz="1000" b="1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 rot="-180000">
            <a:off x="4439719" y="1717319"/>
            <a:ext cx="1108028" cy="15018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" b="1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日本経済大学</a:t>
            </a:r>
            <a:endParaRPr kumimoji="1" lang="ja-JP" altLang="en-US" sz="600" b="1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" name="フリーフォーム 1"/>
          <p:cNvSpPr/>
          <p:nvPr/>
        </p:nvSpPr>
        <p:spPr>
          <a:xfrm>
            <a:off x="2286000" y="4055806"/>
            <a:ext cx="855406" cy="309717"/>
          </a:xfrm>
          <a:custGeom>
            <a:avLst/>
            <a:gdLst>
              <a:gd name="connsiteX0" fmla="*/ 0 w 855406"/>
              <a:gd name="connsiteY0" fmla="*/ 250723 h 309717"/>
              <a:gd name="connsiteX1" fmla="*/ 22123 w 855406"/>
              <a:gd name="connsiteY1" fmla="*/ 0 h 309717"/>
              <a:gd name="connsiteX2" fmla="*/ 855406 w 855406"/>
              <a:gd name="connsiteY2" fmla="*/ 44246 h 309717"/>
              <a:gd name="connsiteX3" fmla="*/ 848032 w 855406"/>
              <a:gd name="connsiteY3" fmla="*/ 199104 h 309717"/>
              <a:gd name="connsiteX4" fmla="*/ 811161 w 855406"/>
              <a:gd name="connsiteY4" fmla="*/ 199104 h 309717"/>
              <a:gd name="connsiteX5" fmla="*/ 796413 w 855406"/>
              <a:gd name="connsiteY5" fmla="*/ 309717 h 309717"/>
              <a:gd name="connsiteX6" fmla="*/ 545690 w 855406"/>
              <a:gd name="connsiteY6" fmla="*/ 294968 h 309717"/>
              <a:gd name="connsiteX7" fmla="*/ 567813 w 855406"/>
              <a:gd name="connsiteY7" fmla="*/ 191729 h 309717"/>
              <a:gd name="connsiteX8" fmla="*/ 272845 w 855406"/>
              <a:gd name="connsiteY8" fmla="*/ 169607 h 309717"/>
              <a:gd name="connsiteX9" fmla="*/ 265471 w 855406"/>
              <a:gd name="connsiteY9" fmla="*/ 258097 h 309717"/>
              <a:gd name="connsiteX10" fmla="*/ 0 w 855406"/>
              <a:gd name="connsiteY10" fmla="*/ 250723 h 309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55406" h="309717">
                <a:moveTo>
                  <a:pt x="0" y="250723"/>
                </a:moveTo>
                <a:lnTo>
                  <a:pt x="22123" y="0"/>
                </a:lnTo>
                <a:lnTo>
                  <a:pt x="855406" y="44246"/>
                </a:lnTo>
                <a:lnTo>
                  <a:pt x="848032" y="199104"/>
                </a:lnTo>
                <a:lnTo>
                  <a:pt x="811161" y="199104"/>
                </a:lnTo>
                <a:lnTo>
                  <a:pt x="796413" y="309717"/>
                </a:lnTo>
                <a:lnTo>
                  <a:pt x="545690" y="294968"/>
                </a:lnTo>
                <a:lnTo>
                  <a:pt x="567813" y="191729"/>
                </a:lnTo>
                <a:lnTo>
                  <a:pt x="272845" y="169607"/>
                </a:lnTo>
                <a:lnTo>
                  <a:pt x="265471" y="258097"/>
                </a:lnTo>
                <a:lnTo>
                  <a:pt x="0" y="250723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フリーフォーム 2"/>
          <p:cNvSpPr/>
          <p:nvPr/>
        </p:nvSpPr>
        <p:spPr>
          <a:xfrm>
            <a:off x="2286000" y="3288889"/>
            <a:ext cx="261784" cy="619433"/>
          </a:xfrm>
          <a:custGeom>
            <a:avLst/>
            <a:gdLst>
              <a:gd name="connsiteX0" fmla="*/ 0 w 132736"/>
              <a:gd name="connsiteY0" fmla="*/ 7375 h 619433"/>
              <a:gd name="connsiteX1" fmla="*/ 14748 w 132736"/>
              <a:gd name="connsiteY1" fmla="*/ 110613 h 619433"/>
              <a:gd name="connsiteX2" fmla="*/ 0 w 132736"/>
              <a:gd name="connsiteY2" fmla="*/ 117987 h 619433"/>
              <a:gd name="connsiteX3" fmla="*/ 7374 w 132736"/>
              <a:gd name="connsiteY3" fmla="*/ 479323 h 619433"/>
              <a:gd name="connsiteX4" fmla="*/ 51619 w 132736"/>
              <a:gd name="connsiteY4" fmla="*/ 619433 h 619433"/>
              <a:gd name="connsiteX5" fmla="*/ 110613 w 132736"/>
              <a:gd name="connsiteY5" fmla="*/ 619433 h 619433"/>
              <a:gd name="connsiteX6" fmla="*/ 132736 w 132736"/>
              <a:gd name="connsiteY6" fmla="*/ 0 h 619433"/>
              <a:gd name="connsiteX7" fmla="*/ 0 w 132736"/>
              <a:gd name="connsiteY7" fmla="*/ 7375 h 619433"/>
              <a:gd name="connsiteX0" fmla="*/ 0 w 132736"/>
              <a:gd name="connsiteY0" fmla="*/ 7375 h 619433"/>
              <a:gd name="connsiteX1" fmla="*/ 14748 w 132736"/>
              <a:gd name="connsiteY1" fmla="*/ 110613 h 619433"/>
              <a:gd name="connsiteX2" fmla="*/ 0 w 132736"/>
              <a:gd name="connsiteY2" fmla="*/ 117987 h 619433"/>
              <a:gd name="connsiteX3" fmla="*/ 7374 w 132736"/>
              <a:gd name="connsiteY3" fmla="*/ 479323 h 619433"/>
              <a:gd name="connsiteX4" fmla="*/ 51619 w 132736"/>
              <a:gd name="connsiteY4" fmla="*/ 619433 h 619433"/>
              <a:gd name="connsiteX5" fmla="*/ 132736 w 132736"/>
              <a:gd name="connsiteY5" fmla="*/ 619433 h 619433"/>
              <a:gd name="connsiteX6" fmla="*/ 132736 w 132736"/>
              <a:gd name="connsiteY6" fmla="*/ 0 h 619433"/>
              <a:gd name="connsiteX7" fmla="*/ 0 w 132736"/>
              <a:gd name="connsiteY7" fmla="*/ 7375 h 619433"/>
              <a:gd name="connsiteX0" fmla="*/ 14748 w 147484"/>
              <a:gd name="connsiteY0" fmla="*/ 7375 h 619433"/>
              <a:gd name="connsiteX1" fmla="*/ 29496 w 147484"/>
              <a:gd name="connsiteY1" fmla="*/ 110613 h 619433"/>
              <a:gd name="connsiteX2" fmla="*/ 0 w 147484"/>
              <a:gd name="connsiteY2" fmla="*/ 117987 h 619433"/>
              <a:gd name="connsiteX3" fmla="*/ 22122 w 147484"/>
              <a:gd name="connsiteY3" fmla="*/ 479323 h 619433"/>
              <a:gd name="connsiteX4" fmla="*/ 66367 w 147484"/>
              <a:gd name="connsiteY4" fmla="*/ 619433 h 619433"/>
              <a:gd name="connsiteX5" fmla="*/ 147484 w 147484"/>
              <a:gd name="connsiteY5" fmla="*/ 619433 h 619433"/>
              <a:gd name="connsiteX6" fmla="*/ 147484 w 147484"/>
              <a:gd name="connsiteY6" fmla="*/ 0 h 619433"/>
              <a:gd name="connsiteX7" fmla="*/ 14748 w 147484"/>
              <a:gd name="connsiteY7" fmla="*/ 7375 h 619433"/>
              <a:gd name="connsiteX0" fmla="*/ 14748 w 169606"/>
              <a:gd name="connsiteY0" fmla="*/ 7375 h 619433"/>
              <a:gd name="connsiteX1" fmla="*/ 29496 w 169606"/>
              <a:gd name="connsiteY1" fmla="*/ 110613 h 619433"/>
              <a:gd name="connsiteX2" fmla="*/ 0 w 169606"/>
              <a:gd name="connsiteY2" fmla="*/ 117987 h 619433"/>
              <a:gd name="connsiteX3" fmla="*/ 22122 w 169606"/>
              <a:gd name="connsiteY3" fmla="*/ 479323 h 619433"/>
              <a:gd name="connsiteX4" fmla="*/ 66367 w 169606"/>
              <a:gd name="connsiteY4" fmla="*/ 619433 h 619433"/>
              <a:gd name="connsiteX5" fmla="*/ 169606 w 169606"/>
              <a:gd name="connsiteY5" fmla="*/ 619433 h 619433"/>
              <a:gd name="connsiteX6" fmla="*/ 147484 w 169606"/>
              <a:gd name="connsiteY6" fmla="*/ 0 h 619433"/>
              <a:gd name="connsiteX7" fmla="*/ 14748 w 169606"/>
              <a:gd name="connsiteY7" fmla="*/ 7375 h 619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9606" h="619433">
                <a:moveTo>
                  <a:pt x="14748" y="7375"/>
                </a:moveTo>
                <a:lnTo>
                  <a:pt x="29496" y="110613"/>
                </a:lnTo>
                <a:lnTo>
                  <a:pt x="0" y="117987"/>
                </a:lnTo>
                <a:lnTo>
                  <a:pt x="22122" y="479323"/>
                </a:lnTo>
                <a:lnTo>
                  <a:pt x="66367" y="619433"/>
                </a:lnTo>
                <a:lnTo>
                  <a:pt x="169606" y="619433"/>
                </a:lnTo>
                <a:lnTo>
                  <a:pt x="147484" y="0"/>
                </a:lnTo>
                <a:lnTo>
                  <a:pt x="14748" y="7375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 rot="-180000">
            <a:off x="2099844" y="1651556"/>
            <a:ext cx="1718580" cy="167073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b="1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福岡</a:t>
            </a:r>
            <a:r>
              <a:rPr lang="ja-JP" altLang="en-US" sz="1000" b="1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こども</a:t>
            </a:r>
            <a:r>
              <a:rPr lang="ja-JP" altLang="en-US" sz="800" b="1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短期</a:t>
            </a:r>
            <a:r>
              <a:rPr kumimoji="1" lang="ja-JP" altLang="en-US" sz="800" b="1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大学</a:t>
            </a:r>
            <a:endParaRPr kumimoji="1" lang="ja-JP" altLang="en-US" sz="800" b="1" dirty="0">
              <a:solidFill>
                <a:srgbClr val="FF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0" name="線吹き出し 1 (枠付き) 9"/>
          <p:cNvSpPr/>
          <p:nvPr/>
        </p:nvSpPr>
        <p:spPr>
          <a:xfrm>
            <a:off x="2347152" y="5413621"/>
            <a:ext cx="1223963" cy="396131"/>
          </a:xfrm>
          <a:prstGeom prst="borderCallout1">
            <a:avLst>
              <a:gd name="adj1" fmla="val -1603"/>
              <a:gd name="adj2" fmla="val 22225"/>
              <a:gd name="adj3" fmla="val -500430"/>
              <a:gd name="adj4" fmla="val 92794"/>
            </a:avLst>
          </a:prstGeom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b="1" dirty="0" smtClean="0"/>
              <a:t>短大　ﾃﾆｽｺｰﾄ</a:t>
            </a:r>
            <a:endParaRPr lang="en-US" altLang="ja-JP" sz="1100" b="1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b="1" dirty="0" smtClean="0"/>
              <a:t>短</a:t>
            </a:r>
            <a:r>
              <a:rPr lang="ja-JP" altLang="en-US" sz="1100" b="1" dirty="0"/>
              <a:t>大グラウンド</a:t>
            </a:r>
          </a:p>
        </p:txBody>
      </p:sp>
      <p:sp>
        <p:nvSpPr>
          <p:cNvPr id="5" name="フリーフォーム 4"/>
          <p:cNvSpPr/>
          <p:nvPr/>
        </p:nvSpPr>
        <p:spPr>
          <a:xfrm>
            <a:off x="6073254" y="2552131"/>
            <a:ext cx="177421" cy="409433"/>
          </a:xfrm>
          <a:custGeom>
            <a:avLst/>
            <a:gdLst>
              <a:gd name="connsiteX0" fmla="*/ 54591 w 177421"/>
              <a:gd name="connsiteY0" fmla="*/ 20472 h 409433"/>
              <a:gd name="connsiteX1" fmla="*/ 54591 w 177421"/>
              <a:gd name="connsiteY1" fmla="*/ 102359 h 409433"/>
              <a:gd name="connsiteX2" fmla="*/ 0 w 177421"/>
              <a:gd name="connsiteY2" fmla="*/ 102359 h 409433"/>
              <a:gd name="connsiteX3" fmla="*/ 0 w 177421"/>
              <a:gd name="connsiteY3" fmla="*/ 354842 h 409433"/>
              <a:gd name="connsiteX4" fmla="*/ 88710 w 177421"/>
              <a:gd name="connsiteY4" fmla="*/ 361666 h 409433"/>
              <a:gd name="connsiteX5" fmla="*/ 88710 w 177421"/>
              <a:gd name="connsiteY5" fmla="*/ 409433 h 409433"/>
              <a:gd name="connsiteX6" fmla="*/ 177421 w 177421"/>
              <a:gd name="connsiteY6" fmla="*/ 402609 h 409433"/>
              <a:gd name="connsiteX7" fmla="*/ 177421 w 177421"/>
              <a:gd name="connsiteY7" fmla="*/ 0 h 409433"/>
              <a:gd name="connsiteX8" fmla="*/ 54591 w 177421"/>
              <a:gd name="connsiteY8" fmla="*/ 20472 h 409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7421" h="409433">
                <a:moveTo>
                  <a:pt x="54591" y="20472"/>
                </a:moveTo>
                <a:lnTo>
                  <a:pt x="54591" y="102359"/>
                </a:lnTo>
                <a:lnTo>
                  <a:pt x="0" y="102359"/>
                </a:lnTo>
                <a:lnTo>
                  <a:pt x="0" y="354842"/>
                </a:lnTo>
                <a:lnTo>
                  <a:pt x="88710" y="361666"/>
                </a:lnTo>
                <a:lnTo>
                  <a:pt x="88710" y="409433"/>
                </a:lnTo>
                <a:lnTo>
                  <a:pt x="177421" y="402609"/>
                </a:lnTo>
                <a:lnTo>
                  <a:pt x="177421" y="0"/>
                </a:lnTo>
                <a:lnTo>
                  <a:pt x="54591" y="20472"/>
                </a:ln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フリーフォーム 5"/>
          <p:cNvSpPr/>
          <p:nvPr/>
        </p:nvSpPr>
        <p:spPr>
          <a:xfrm>
            <a:off x="3812875" y="4080681"/>
            <a:ext cx="1457865" cy="1050877"/>
          </a:xfrm>
          <a:custGeom>
            <a:avLst/>
            <a:gdLst>
              <a:gd name="connsiteX0" fmla="*/ 0 w 1446662"/>
              <a:gd name="connsiteY0" fmla="*/ 252483 h 1050877"/>
              <a:gd name="connsiteX1" fmla="*/ 163773 w 1446662"/>
              <a:gd name="connsiteY1" fmla="*/ 1050877 h 1050877"/>
              <a:gd name="connsiteX2" fmla="*/ 1446662 w 1446662"/>
              <a:gd name="connsiteY2" fmla="*/ 805218 h 1050877"/>
              <a:gd name="connsiteX3" fmla="*/ 1310185 w 1446662"/>
              <a:gd name="connsiteY3" fmla="*/ 0 h 1050877"/>
              <a:gd name="connsiteX4" fmla="*/ 0 w 1446662"/>
              <a:gd name="connsiteY4" fmla="*/ 252483 h 1050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6662" h="1050877">
                <a:moveTo>
                  <a:pt x="0" y="252483"/>
                </a:moveTo>
                <a:lnTo>
                  <a:pt x="163773" y="1050877"/>
                </a:lnTo>
                <a:lnTo>
                  <a:pt x="1446662" y="805218"/>
                </a:lnTo>
                <a:lnTo>
                  <a:pt x="1310185" y="0"/>
                </a:lnTo>
                <a:lnTo>
                  <a:pt x="0" y="252483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フリーフォーム 7"/>
          <p:cNvSpPr/>
          <p:nvPr/>
        </p:nvSpPr>
        <p:spPr>
          <a:xfrm>
            <a:off x="3875964" y="3643952"/>
            <a:ext cx="1733266" cy="620973"/>
          </a:xfrm>
          <a:custGeom>
            <a:avLst/>
            <a:gdLst>
              <a:gd name="connsiteX0" fmla="*/ 573206 w 1733266"/>
              <a:gd name="connsiteY0" fmla="*/ 47767 h 620973"/>
              <a:gd name="connsiteX1" fmla="*/ 1583140 w 1733266"/>
              <a:gd name="connsiteY1" fmla="*/ 0 h 620973"/>
              <a:gd name="connsiteX2" fmla="*/ 1705970 w 1733266"/>
              <a:gd name="connsiteY2" fmla="*/ 0 h 620973"/>
              <a:gd name="connsiteX3" fmla="*/ 1733266 w 1733266"/>
              <a:gd name="connsiteY3" fmla="*/ 61415 h 620973"/>
              <a:gd name="connsiteX4" fmla="*/ 1412543 w 1733266"/>
              <a:gd name="connsiteY4" fmla="*/ 204717 h 620973"/>
              <a:gd name="connsiteX5" fmla="*/ 1235123 w 1733266"/>
              <a:gd name="connsiteY5" fmla="*/ 348018 h 620973"/>
              <a:gd name="connsiteX6" fmla="*/ 818866 w 1733266"/>
              <a:gd name="connsiteY6" fmla="*/ 443552 h 620973"/>
              <a:gd name="connsiteX7" fmla="*/ 6824 w 1733266"/>
              <a:gd name="connsiteY7" fmla="*/ 620973 h 620973"/>
              <a:gd name="connsiteX8" fmla="*/ 0 w 1733266"/>
              <a:gd name="connsiteY8" fmla="*/ 504967 h 620973"/>
              <a:gd name="connsiteX9" fmla="*/ 464024 w 1733266"/>
              <a:gd name="connsiteY9" fmla="*/ 429905 h 620973"/>
              <a:gd name="connsiteX10" fmla="*/ 429905 w 1733266"/>
              <a:gd name="connsiteY10" fmla="*/ 293427 h 620973"/>
              <a:gd name="connsiteX11" fmla="*/ 484496 w 1733266"/>
              <a:gd name="connsiteY11" fmla="*/ 245660 h 620973"/>
              <a:gd name="connsiteX12" fmla="*/ 532263 w 1733266"/>
              <a:gd name="connsiteY12" fmla="*/ 150126 h 620973"/>
              <a:gd name="connsiteX13" fmla="*/ 607326 w 1733266"/>
              <a:gd name="connsiteY13" fmla="*/ 116006 h 620973"/>
              <a:gd name="connsiteX14" fmla="*/ 573206 w 1733266"/>
              <a:gd name="connsiteY14" fmla="*/ 47767 h 620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733266" h="620973">
                <a:moveTo>
                  <a:pt x="573206" y="47767"/>
                </a:moveTo>
                <a:lnTo>
                  <a:pt x="1583140" y="0"/>
                </a:lnTo>
                <a:lnTo>
                  <a:pt x="1705970" y="0"/>
                </a:lnTo>
                <a:lnTo>
                  <a:pt x="1733266" y="61415"/>
                </a:lnTo>
                <a:lnTo>
                  <a:pt x="1412543" y="204717"/>
                </a:lnTo>
                <a:lnTo>
                  <a:pt x="1235123" y="348018"/>
                </a:lnTo>
                <a:lnTo>
                  <a:pt x="818866" y="443552"/>
                </a:lnTo>
                <a:lnTo>
                  <a:pt x="6824" y="620973"/>
                </a:lnTo>
                <a:lnTo>
                  <a:pt x="0" y="504967"/>
                </a:lnTo>
                <a:lnTo>
                  <a:pt x="464024" y="429905"/>
                </a:lnTo>
                <a:lnTo>
                  <a:pt x="429905" y="293427"/>
                </a:lnTo>
                <a:lnTo>
                  <a:pt x="484496" y="245660"/>
                </a:lnTo>
                <a:lnTo>
                  <a:pt x="532263" y="150126"/>
                </a:lnTo>
                <a:lnTo>
                  <a:pt x="607326" y="116006"/>
                </a:lnTo>
                <a:lnTo>
                  <a:pt x="573206" y="47767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フリーフォーム 19"/>
          <p:cNvSpPr/>
          <p:nvPr/>
        </p:nvSpPr>
        <p:spPr>
          <a:xfrm>
            <a:off x="1709530" y="3379304"/>
            <a:ext cx="151075" cy="373712"/>
          </a:xfrm>
          <a:custGeom>
            <a:avLst/>
            <a:gdLst>
              <a:gd name="connsiteX0" fmla="*/ 71562 w 127221"/>
              <a:gd name="connsiteY0" fmla="*/ 397566 h 397566"/>
              <a:gd name="connsiteX1" fmla="*/ 127221 w 127221"/>
              <a:gd name="connsiteY1" fmla="*/ 0 h 397566"/>
              <a:gd name="connsiteX2" fmla="*/ 0 w 127221"/>
              <a:gd name="connsiteY2" fmla="*/ 0 h 397566"/>
              <a:gd name="connsiteX3" fmla="*/ 0 w 127221"/>
              <a:gd name="connsiteY3" fmla="*/ 333955 h 397566"/>
              <a:gd name="connsiteX4" fmla="*/ 71562 w 127221"/>
              <a:gd name="connsiteY4" fmla="*/ 397566 h 397566"/>
              <a:gd name="connsiteX0" fmla="*/ 95416 w 151075"/>
              <a:gd name="connsiteY0" fmla="*/ 397566 h 397566"/>
              <a:gd name="connsiteX1" fmla="*/ 151075 w 151075"/>
              <a:gd name="connsiteY1" fmla="*/ 0 h 397566"/>
              <a:gd name="connsiteX2" fmla="*/ 23854 w 151075"/>
              <a:gd name="connsiteY2" fmla="*/ 0 h 397566"/>
              <a:gd name="connsiteX3" fmla="*/ 0 w 151075"/>
              <a:gd name="connsiteY3" fmla="*/ 326004 h 397566"/>
              <a:gd name="connsiteX4" fmla="*/ 95416 w 151075"/>
              <a:gd name="connsiteY4" fmla="*/ 397566 h 397566"/>
              <a:gd name="connsiteX0" fmla="*/ 95416 w 151075"/>
              <a:gd name="connsiteY0" fmla="*/ 373712 h 373712"/>
              <a:gd name="connsiteX1" fmla="*/ 151075 w 151075"/>
              <a:gd name="connsiteY1" fmla="*/ 0 h 373712"/>
              <a:gd name="connsiteX2" fmla="*/ 23854 w 151075"/>
              <a:gd name="connsiteY2" fmla="*/ 0 h 373712"/>
              <a:gd name="connsiteX3" fmla="*/ 0 w 151075"/>
              <a:gd name="connsiteY3" fmla="*/ 326004 h 373712"/>
              <a:gd name="connsiteX4" fmla="*/ 95416 w 151075"/>
              <a:gd name="connsiteY4" fmla="*/ 373712 h 373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075" h="373712">
                <a:moveTo>
                  <a:pt x="95416" y="373712"/>
                </a:moveTo>
                <a:lnTo>
                  <a:pt x="151075" y="0"/>
                </a:lnTo>
                <a:lnTo>
                  <a:pt x="23854" y="0"/>
                </a:lnTo>
                <a:lnTo>
                  <a:pt x="0" y="326004"/>
                </a:lnTo>
                <a:lnTo>
                  <a:pt x="95416" y="373712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5943600" y="532644"/>
            <a:ext cx="2729753" cy="3754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/>
        </p:nvSpPr>
        <p:spPr>
          <a:xfrm>
            <a:off x="2006096" y="185254"/>
            <a:ext cx="5328592" cy="516280"/>
          </a:xfrm>
          <a:prstGeom prst="rect">
            <a:avLst/>
          </a:prstGeom>
          <a:solidFill>
            <a:schemeClr val="bg1"/>
          </a:solidFill>
          <a:ln w="571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福岡こども短期大学　校舎・グランド図</a:t>
            </a:r>
            <a:endParaRPr kumimoji="1" lang="ja-JP" altLang="en-US" sz="20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436547" y="3174521"/>
            <a:ext cx="557186" cy="27159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450567" y="2001328"/>
            <a:ext cx="491706" cy="10351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416892" y="2173857"/>
            <a:ext cx="1663401" cy="17344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400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579</TotalTime>
  <Words>28</Words>
  <Application>Microsoft Office PowerPoint</Application>
  <PresentationFormat>画面に合わせる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jimu</dc:creator>
  <cp:lastModifiedBy>syomu</cp:lastModifiedBy>
  <cp:revision>42</cp:revision>
  <cp:lastPrinted>2016-05-25T05:05:42Z</cp:lastPrinted>
  <dcterms:created xsi:type="dcterms:W3CDTF">2016-02-19T02:28:23Z</dcterms:created>
  <dcterms:modified xsi:type="dcterms:W3CDTF">2016-06-07T02:24:21Z</dcterms:modified>
</cp:coreProperties>
</file>